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4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B92D14"/>
    <a:srgbClr val="35759D"/>
    <a:srgbClr val="35B19D"/>
    <a:srgbClr val="000000"/>
    <a:srgbClr val="E8E8E8"/>
    <a:srgbClr val="1E1E20"/>
    <a:srgbClr val="33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6" autoAdjust="0"/>
    <p:restoredTop sz="95596" autoAdjust="0"/>
  </p:normalViewPr>
  <p:slideViewPr>
    <p:cSldViewPr>
      <p:cViewPr>
        <p:scale>
          <a:sx n="70" d="100"/>
          <a:sy n="70" d="100"/>
        </p:scale>
        <p:origin x="-2880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379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0" smtClean="0"/>
              <a:t>Click to edit Master text styles</a:t>
            </a:r>
          </a:p>
          <a:p>
            <a:pPr lvl="1"/>
            <a:r>
              <a:rPr lang="en-US" altLang="ru-RU" noProof="0" smtClean="0"/>
              <a:t>Second level</a:t>
            </a:r>
          </a:p>
          <a:p>
            <a:pPr lvl="2"/>
            <a:r>
              <a:rPr lang="en-US" altLang="ru-RU" noProof="0" smtClean="0"/>
              <a:t>Third level</a:t>
            </a:r>
          </a:p>
          <a:p>
            <a:pPr lvl="3"/>
            <a:r>
              <a:rPr lang="en-US" altLang="ru-RU" noProof="0" smtClean="0"/>
              <a:t>Fourth level</a:t>
            </a:r>
          </a:p>
          <a:p>
            <a:pPr lvl="4"/>
            <a:r>
              <a:rPr lang="en-US" altLang="ru-RU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F854CE-80C8-4A32-8A27-D216B8C4E9B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ru-RU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ru-RU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0225" y="4435475"/>
            <a:ext cx="5845175" cy="12700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подготовлена воспитателем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19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тюнтяевой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о.а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1500188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ВЕСНА. ВЕСЕННИЕ ПРИМЕТЫ.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6324600" cy="1219200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проталинах становятся заметными первые цветочки, молодая травка. </a:t>
            </a:r>
            <a:b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Весна вступает в свои права!</a:t>
            </a:r>
          </a:p>
        </p:txBody>
      </p:sp>
      <p:pic>
        <p:nvPicPr>
          <p:cNvPr id="1229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905000"/>
            <a:ext cx="8061325" cy="4464050"/>
          </a:xfr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399463" cy="6300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8256588" cy="6191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6781800" cy="1020763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«Скоро выйдут муравьи после зимней стужи…» (С.Я. Маршак)</a:t>
            </a:r>
          </a:p>
        </p:txBody>
      </p:sp>
      <p:pic>
        <p:nvPicPr>
          <p:cNvPr id="1945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66800" y="1371600"/>
            <a:ext cx="6719888" cy="5040313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3200400" y="304800"/>
            <a:ext cx="3886200" cy="1524000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Рыхлый снег</a:t>
            </a:r>
            <a:br>
              <a:rPr lang="ru-RU" altLang="ru-RU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солнце тает,</a:t>
            </a:r>
            <a:br>
              <a:rPr lang="ru-RU" altLang="ru-RU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Ветерок в ветвях играет,</a:t>
            </a:r>
            <a:br>
              <a:rPr lang="ru-RU" altLang="ru-RU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Звонче птичьи голоса</a:t>
            </a:r>
            <a:br>
              <a:rPr lang="ru-RU" altLang="ru-RU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Значит,</a:t>
            </a:r>
            <a:br>
              <a:rPr lang="ru-RU" altLang="ru-RU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 нам пришла… (Весна)</a:t>
            </a:r>
          </a:p>
        </p:txBody>
      </p:sp>
      <p:pic>
        <p:nvPicPr>
          <p:cNvPr id="3075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1981200"/>
            <a:ext cx="6240463" cy="4679950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609600"/>
            <a:ext cx="8623300" cy="5759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33400"/>
            <a:ext cx="7680325" cy="5759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33400"/>
            <a:ext cx="7424738" cy="5940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640763" cy="6480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391400" cy="16764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начале марта дни становятся длиннее. Начинает все больше пригревать солнце.</a:t>
            </a:r>
          </a:p>
        </p:txBody>
      </p:sp>
      <p:pic>
        <p:nvPicPr>
          <p:cNvPr id="409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2057400"/>
            <a:ext cx="5856288" cy="4392613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60388"/>
            <a:ext cx="7920038" cy="5940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010400" cy="6858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СПАСИБО ЗА ВНИМАНИЕ!</a:t>
            </a:r>
          </a:p>
        </p:txBody>
      </p:sp>
      <p:pic>
        <p:nvPicPr>
          <p:cNvPr id="3277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1905000"/>
            <a:ext cx="7931150" cy="4464050"/>
          </a:xfr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141413"/>
            <a:ext cx="7010400" cy="5257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6858000" cy="144780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Весной тает снег, бегут ручьи. </a:t>
            </a:r>
          </a:p>
        </p:txBody>
      </p:sp>
      <p:pic>
        <p:nvPicPr>
          <p:cNvPr id="614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1676400"/>
            <a:ext cx="6432550" cy="4824413"/>
          </a:xfr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6629400" cy="1219200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Появляются проталины, земля освобождается от снежной одежды. В солнечные дни бегут ручьи талой воды, слышен звон капели.</a:t>
            </a:r>
          </a:p>
        </p:txBody>
      </p:sp>
      <p:pic>
        <p:nvPicPr>
          <p:cNvPr id="7171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9200" y="1828800"/>
            <a:ext cx="6432550" cy="4824413"/>
          </a:xfr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640763" cy="6480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">
      <a:dk1>
        <a:srgbClr val="5F5F5F"/>
      </a:dk1>
      <a:lt1>
        <a:srgbClr val="FFFFFF"/>
      </a:lt1>
      <a:dk2>
        <a:srgbClr val="5F5F5F"/>
      </a:dk2>
      <a:lt2>
        <a:srgbClr val="007300"/>
      </a:lt2>
      <a:accent1>
        <a:srgbClr val="499F00"/>
      </a:accent1>
      <a:accent2>
        <a:srgbClr val="4FC200"/>
      </a:accent2>
      <a:accent3>
        <a:srgbClr val="FFFFFF"/>
      </a:accent3>
      <a:accent4>
        <a:srgbClr val="505050"/>
      </a:accent4>
      <a:accent5>
        <a:srgbClr val="B1CDAA"/>
      </a:accent5>
      <a:accent6>
        <a:srgbClr val="47B000"/>
      </a:accent6>
      <a:hlink>
        <a:srgbClr val="78E600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</TotalTime>
  <Words>86</Words>
  <Application>Microsoft Office PowerPoint</Application>
  <PresentationFormat>Экран (4:3)</PresentationFormat>
  <Paragraphs>9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Microsoft Sans Serif</vt:lpstr>
      <vt:lpstr>Times New Roman</vt:lpstr>
      <vt:lpstr>powerpoint-template-24</vt:lpstr>
      <vt:lpstr>Презентация подготовлена воспитателем мбдоу № 19 тюнтяевой о.а.</vt:lpstr>
      <vt:lpstr>Рыхлый снег На солнце тает, Ветерок в ветвях играет, Звонче птичьи голоса Значит, К нам пришла… (Весна)</vt:lpstr>
      <vt:lpstr>В начале марта дни становятся длиннее. Начинает все больше пригревать солнце.</vt:lpstr>
      <vt:lpstr>Слайд 4</vt:lpstr>
      <vt:lpstr>Весной тает снег, бегут ручьи. </vt:lpstr>
      <vt:lpstr>Появляются проталины, земля освобождается от снежной одежды. В солнечные дни бегут ручьи талой воды, слышен звон капели.</vt:lpstr>
      <vt:lpstr>Слайд 7</vt:lpstr>
      <vt:lpstr>Слайд 8</vt:lpstr>
      <vt:lpstr>Слайд 9</vt:lpstr>
      <vt:lpstr>Слайд 10</vt:lpstr>
      <vt:lpstr>В проталинах становятся заметными первые цветочки, молодая травка.  Весна вступает в свои права!</vt:lpstr>
      <vt:lpstr>Слайд 12</vt:lpstr>
      <vt:lpstr>Слайд 13</vt:lpstr>
      <vt:lpstr>Слайд 14</vt:lpstr>
      <vt:lpstr>Слайд 15</vt:lpstr>
      <vt:lpstr>Слайд 16</vt:lpstr>
      <vt:lpstr>Слайд 17</vt:lpstr>
      <vt:lpstr>«Скоро выйдут муравьи после зимней стужи…» (С.Я. Маршак)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          СПАСИБО ЗА ВНИМАНИЕ!</vt:lpstr>
    </vt:vector>
  </TitlesOfParts>
  <Company>Templates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SmileTemplates.com</dc:creator>
  <cp:lastModifiedBy>Improot</cp:lastModifiedBy>
  <cp:revision>208</cp:revision>
  <dcterms:created xsi:type="dcterms:W3CDTF">2007-04-02T02:11:51Z</dcterms:created>
  <dcterms:modified xsi:type="dcterms:W3CDTF">2018-10-27T06:39:53Z</dcterms:modified>
</cp:coreProperties>
</file>