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8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3AE0B6F-3433-45C0-8FEF-C4C9D1282787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96B74CE-BFCE-4E76-9511-B1B2316A4E3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ПЕРВОЦВЕТЫ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подготовлена воспитателем МБДОУ № 19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Тюнятевой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827584" y="1268760"/>
            <a:ext cx="3600400" cy="453650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красавец Гиацинт был любимцем бога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Апполона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однажды во время  спортивных соревнований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Апполон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метал диск и совершенно случайно угодил прямо в своего любимца. Кровь брызнула из тела Гиацинта.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Апполон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ужасе склонился над ним, но было уже поздно что-то делать. Там, где на землю упали капельки крови, выросли  лилово-красные красивые, высокие, стройные цветы и увековечили имя прекрасного молодого бога Гиацинта. Вот такая грустная легенда о Гиацинте.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655237" cy="4500000"/>
          </a:xfrm>
        </p:spPr>
      </p:pic>
    </p:spTree>
    <p:extLst>
      <p:ext uri="{BB962C8B-B14F-4D97-AF65-F5344CB8AC3E}">
        <p14:creationId xmlns:p14="http://schemas.microsoft.com/office/powerpoint/2010/main" val="14207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Под забором, у калитки,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Вот, смотри и не дыши: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Как горошины на нитке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Беленькие ландыши.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641999" cy="4428000"/>
          </a:xfrm>
        </p:spPr>
      </p:pic>
    </p:spTree>
    <p:extLst>
      <p:ext uri="{BB962C8B-B14F-4D97-AF65-F5344CB8AC3E}">
        <p14:creationId xmlns:p14="http://schemas.microsoft.com/office/powerpoint/2010/main" val="23086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1600" y="1844824"/>
            <a:ext cx="3456384" cy="381642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 бережно хранят легенду о гордой морской царевне Волхове, которая полюбила прекрасного и отважного юношу Садко. Однако он был влюблен в царицу лесов Любаву и не мог ответить ей взаимностью.  И тогда Царевна Волхова вышла на берег и стала сильно плакать. И там, где падали её слезинки, появлялись скромные белые цветы – ландыши, которые стали с тех пор символом чистоты, невинности, грусти и любви.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0"/>
            <a:ext cx="3905250" cy="3285988"/>
          </a:xfrm>
        </p:spPr>
      </p:pic>
    </p:spTree>
    <p:extLst>
      <p:ext uri="{BB962C8B-B14F-4D97-AF65-F5344CB8AC3E}">
        <p14:creationId xmlns:p14="http://schemas.microsoft.com/office/powerpoint/2010/main" val="361171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200800" cy="144016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Ароматный одуванчик —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Золотисто-жёлтый мальчик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На высокой тонкой ножке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Встал у краешка дорожки.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Отражает солнца свет.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Он кивает всем: «Привет!»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9" y="2420888"/>
            <a:ext cx="5432579" cy="4032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60848"/>
            <a:ext cx="3420000" cy="3420000"/>
          </a:xfrm>
        </p:spPr>
      </p:pic>
    </p:spTree>
    <p:extLst>
      <p:ext uri="{BB962C8B-B14F-4D97-AF65-F5344CB8AC3E}">
        <p14:creationId xmlns:p14="http://schemas.microsoft.com/office/powerpoint/2010/main" val="47764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1844824"/>
            <a:ext cx="3441576" cy="381642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Одуванчики были детьми Солнца и Луны. В их обязанности входило зажигать на небе каждую ночь лампы, но они то забывали, то ленились. Рассердилась Луна и наслала на них сильный ветер, который сдул их на землю. Но отец-Солнце пожалел неразумных детей и придал им подобие маленьких солнышек, чтобы светили они на земле так же ярко, как солнце светит на небе.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836712"/>
            <a:ext cx="3225552" cy="50405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Легенда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04864"/>
            <a:ext cx="4492800" cy="2808000"/>
          </a:xfrm>
        </p:spPr>
      </p:pic>
    </p:spTree>
    <p:extLst>
      <p:ext uri="{BB962C8B-B14F-4D97-AF65-F5344CB8AC3E}">
        <p14:creationId xmlns:p14="http://schemas.microsoft.com/office/powerpoint/2010/main" val="56656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899592" y="1844824"/>
            <a:ext cx="3528392" cy="381642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первоцветы – исчезающие растения. Их заносят в Красную Книгу.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сохранить эти растения, их нельзя срывать в дикой природе.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может разводить первоцветы в своем саду, сохраняя разнообразие прекрасных цветов на нашей планете.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3861000" cy="5148000"/>
          </a:xfrm>
        </p:spPr>
      </p:pic>
    </p:spTree>
    <p:extLst>
      <p:ext uri="{BB962C8B-B14F-4D97-AF65-F5344CB8AC3E}">
        <p14:creationId xmlns:p14="http://schemas.microsoft.com/office/powerpoint/2010/main" val="4125981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796800" cy="424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4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только растает снег, на первых проталинах появляются первые весенние цветы – ПЕРВОЦВЕТЫ. Все растения, которые расцветают ранней весной, называются ПЕРВОЦВЕТАМИ.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5190"/>
            <a:ext cx="3392000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61634"/>
            <a:ext cx="2985956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80" y="4077040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9040"/>
            <a:ext cx="2912013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25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 просыпается после долгого зимнего сна. Где-то глубоко в земле корни уже вбирают в себя первой оттаявшей земли. Появляются в лесу на проталинах первые подснежники.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3508567" cy="262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8800"/>
            <a:ext cx="6006601" cy="3384000"/>
          </a:xfrm>
        </p:spPr>
      </p:pic>
    </p:spTree>
    <p:extLst>
      <p:ext uri="{BB962C8B-B14F-4D97-AF65-F5344CB8AC3E}">
        <p14:creationId xmlns:p14="http://schemas.microsoft.com/office/powerpoint/2010/main" val="275686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04000" cy="62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36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000"/>
            <a:ext cx="5285473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712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Мать-и-мачехи цветки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солнца огоньки.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пригорочке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растут,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 из снега - и цветут!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56992"/>
            <a:ext cx="5011201" cy="313200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3267000" cy="4356000"/>
          </a:xfrm>
        </p:spPr>
      </p:pic>
    </p:spTree>
    <p:extLst>
      <p:ext uri="{BB962C8B-B14F-4D97-AF65-F5344CB8AC3E}">
        <p14:creationId xmlns:p14="http://schemas.microsoft.com/office/powerpoint/2010/main" val="1062478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8000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15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2856"/>
            <a:ext cx="7360000" cy="4140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 и мачеха – лекарственное растение. Отвар из сухих цветков и листьев – хорошее средство от кашля.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9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20688"/>
            <a:ext cx="5832648" cy="1512168"/>
          </a:xfrm>
        </p:spPr>
        <p:txBody>
          <a:bodyPr>
            <a:normAutofit/>
          </a:bodyPr>
          <a:lstStyle/>
          <a:p>
            <a:r>
              <a:rPr lang="ru-RU" sz="179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Весной, как только начинают</a:t>
            </a:r>
            <a:br>
              <a:rPr lang="ru-RU" sz="179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79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Дожди лить тёплые с небес,</a:t>
            </a:r>
            <a:br>
              <a:rPr lang="ru-RU" sz="179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79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Свои он кудри распускает</a:t>
            </a:r>
            <a:br>
              <a:rPr lang="ru-RU" sz="179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79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И чудный запах льёт окрест</a:t>
            </a:r>
            <a:r>
              <a:rPr lang="ru-RU" sz="179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ru-RU" sz="179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179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(Гиацинт)</a:t>
            </a:r>
            <a:endParaRPr lang="ru-RU" sz="179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6" y="2348880"/>
            <a:ext cx="4176000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56622"/>
            <a:ext cx="3104805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10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94</TotalTime>
  <Words>366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ПЕРВОЦВЕТЫ</vt:lpstr>
      <vt:lpstr>Как только растает снег, на первых проталинах появляются первые весенние цветы – ПЕРВОЦВЕТЫ. Все растения, которые расцветают ранней весной, называются ПЕРВОЦВЕТАМИ.</vt:lpstr>
      <vt:lpstr>Лес просыпается после долгого зимнего сна. Где-то глубоко в земле корни уже вбирают в себя первой оттаявшей земли. Появляются в лесу на проталинах первые подснежники.</vt:lpstr>
      <vt:lpstr>Презентация PowerPoint</vt:lpstr>
      <vt:lpstr>Презентация PowerPoint</vt:lpstr>
      <vt:lpstr>Мать-и-мачехи цветки Словно солнца огоньки. На пригорочке растут, Прям из снега - и цветут!</vt:lpstr>
      <vt:lpstr>Презентация PowerPoint</vt:lpstr>
      <vt:lpstr>Мать и мачеха – лекарственное растение. Отвар из сухих цветков и листьев – хорошее средство от кашля.</vt:lpstr>
      <vt:lpstr>Весной, как только начинают Дожди лить тёплые с небес, Свои он кудри распускает И чудный запах льёт окрест. (Гиацинт)</vt:lpstr>
      <vt:lpstr>Презентация PowerPoint</vt:lpstr>
      <vt:lpstr>Под забором, у калитки, Вот, смотри и не дыши: Как горошины на нитке Беленькие ландыши.</vt:lpstr>
      <vt:lpstr>Презентация PowerPoint</vt:lpstr>
      <vt:lpstr>Ароматный одуванчик — Золотисто-жёлтый мальчик На высокой тонкой ножке Встал у краешка дорожки. Отражает солнца свет. Он кивает всем: «Привет!»</vt:lpstr>
      <vt:lpstr>                Легенда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ПЕРВОЦВЕТЫ</dc:title>
  <dc:creator>PC</dc:creator>
  <cp:lastModifiedBy>PC</cp:lastModifiedBy>
  <cp:revision>31</cp:revision>
  <dcterms:created xsi:type="dcterms:W3CDTF">2017-03-26T09:47:48Z</dcterms:created>
  <dcterms:modified xsi:type="dcterms:W3CDTF">2017-03-26T11:21:49Z</dcterms:modified>
</cp:coreProperties>
</file>