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72" r:id="rId23"/>
    <p:sldId id="273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1\Desktop\0_c934d_4399453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0"/>
            <a:ext cx="190182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7C0E-E55A-487E-AB68-923601C799DD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85EC-5CCB-48CF-8E52-4AB4C6684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E1F8-7211-4390-B770-F59F46551C7A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6BCF-159B-4CE9-B0D5-C94400EA3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32E3-B73D-48BD-9346-6E709CA71034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C7D7-BF25-4CC4-8893-2B7DD0A4A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9529B-87B8-4468-AEDD-1628C01DCD4F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88DB-5A17-42EF-BD12-AE46F954C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B3F2-4CE7-4973-9609-66BAABBA08DA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4E89-7734-4080-A589-982BC62C7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4172-7497-49A5-B7E5-390BE2D4E048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BAAE-62CF-4922-AF50-C27484157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ED9D-A4CC-4AD1-B864-0B340FCA095B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4C20-CDA2-4C7E-A850-DCC47B50B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0019-C879-4D39-BF56-FB41A69270D5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4775-BE32-46D5-AE12-C351EA6E9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D47D-35B1-4EA3-8060-9991FE8CD228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66BB-09D3-487B-8DC4-F59B325E3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F1D2-746A-4858-AC67-5873E5FA4526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0043-A644-45CE-87D5-CA3834C50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33D0-EE5C-4D4F-9F0B-FE20CA80AF2E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119B-BBAC-413F-8234-B0EC2711D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13EDC0-F975-49BB-9C5C-7A281B991E15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2676F-33B4-44DD-A328-78D7B8BB4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И ПАМЯТНЫЕ МЕСТА ОКТЯБРЬСКОГО РАЙОНА ГОРОДА РОСТОВА-НА-ДОНУ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Презентация выполнена воспитателем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высшей категории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МБДОУ № 19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Тюнтяевой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635" y="116632"/>
            <a:ext cx="8064896" cy="1143000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1941 года Николай Гастелло, пройдя переподготовку, освоил самолет ДБ – 3ф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4450551" cy="2700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2736"/>
            <a:ext cx="2833525" cy="4788000"/>
          </a:xfrm>
        </p:spPr>
      </p:pic>
    </p:spTree>
    <p:extLst>
      <p:ext uri="{BB962C8B-B14F-4D97-AF65-F5344CB8AC3E}">
        <p14:creationId xmlns:p14="http://schemas.microsoft.com/office/powerpoint/2010/main" val="3757548839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июня 1941 года экипаж под командованием капитана Н.Ф. Гастелло в составе лейтенанта А.А.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Бурденюка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лейтенанта Н.Н. Скоробогатова и старшего сержанта А.А. Калинина на самолете ДМ – 3ф вылетели на бомбежку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мотоколонны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фашистских войск. Огнем зенитной артиллерии самолет Гастелло был подбит. Вражеский снаряд повредил  топливный бак, и Гастелло совершил огненный таран – направил горящую машину на колонну врага. Весь экипаж погиб.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56992"/>
            <a:ext cx="6096000" cy="2038350"/>
          </a:xfrm>
        </p:spPr>
      </p:pic>
    </p:spTree>
    <p:extLst>
      <p:ext uri="{BB962C8B-B14F-4D97-AF65-F5344CB8AC3E}">
        <p14:creationId xmlns:p14="http://schemas.microsoft.com/office/powerpoint/2010/main" val="17617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Президиума Верховного совета СССР от 26.07.1941 г. Гастелло был посмертно удостоен звания «Герой Советского Союза» с вручением медали «Золотая звезда» и ордена Ленина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6872"/>
            <a:ext cx="4320000" cy="3240000"/>
          </a:xfrm>
        </p:spPr>
      </p:pic>
    </p:spTree>
    <p:extLst>
      <p:ext uri="{BB962C8B-B14F-4D97-AF65-F5344CB8AC3E}">
        <p14:creationId xmlns:p14="http://schemas.microsoft.com/office/powerpoint/2010/main" val="37150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Маршалу авиации, летчику-асу, трижды Герою Советского Союза Александру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Покрышкину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открыли 2 сентября 2015 г. в Октябрьском районе, в школе №110. Школе присвоено почетное звание – школа им. Маршала авиации А. И.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Покрышкина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5977353" cy="3960000"/>
          </a:xfrm>
        </p:spPr>
      </p:pic>
    </p:spTree>
    <p:extLst>
      <p:ext uri="{BB962C8B-B14F-4D97-AF65-F5344CB8AC3E}">
        <p14:creationId xmlns:p14="http://schemas.microsoft.com/office/powerpoint/2010/main" val="28314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5400000" cy="324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260648"/>
            <a:ext cx="2818656" cy="5865515"/>
          </a:xfrm>
        </p:spPr>
        <p:txBody>
          <a:bodyPr/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Покрышкин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детства отличался целеустремленностью и тягой к знаниям. Он непременно решил стать летчиком, сказал себе: «Буду делать все, но стану только летчиком».</a:t>
            </a:r>
          </a:p>
          <a:p>
            <a:pPr algn="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67265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3792000" cy="568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88640"/>
            <a:ext cx="3008313" cy="4691063"/>
          </a:xfrm>
        </p:spPr>
        <p:txBody>
          <a:bodyPr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годы войны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Покрышкин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добывал важные разведданные, участвовал в воздушных боях, изучал и совершенствовал авиационную технику и вооружение. Его не раз сбивали, он выходил из окружения, лежал в госпитале после ранения. Несколько раз он чудом оставался в живых. Но никогда не прятался от врага.</a:t>
            </a:r>
          </a:p>
        </p:txBody>
      </p:sp>
    </p:spTree>
    <p:extLst>
      <p:ext uri="{BB962C8B-B14F-4D97-AF65-F5344CB8AC3E}">
        <p14:creationId xmlns:p14="http://schemas.microsoft.com/office/powerpoint/2010/main" val="34246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свою жизнь Александр Иванович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Покрышкин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олицетворением сильного, честного, ответственного, справедливого человека. Всегда и во всем.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Трижды Герой Советского Союза А. И.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Покрышкин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награжден множеством орденов и медалей. Его именем названы улицы российских городов.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1412776"/>
            <a:ext cx="2966833" cy="4428000"/>
          </a:xfrm>
        </p:spPr>
      </p:pic>
    </p:spTree>
    <p:extLst>
      <p:ext uri="{BB962C8B-B14F-4D97-AF65-F5344CB8AC3E}">
        <p14:creationId xmlns:p14="http://schemas.microsoft.com/office/powerpoint/2010/main" val="37361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2011 года в ростовском лицее № 27 открыли бюст великого русского полководца Александра Суворова. Лицею присвоено почетное звание А.В. Суворова.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66" y="1417638"/>
            <a:ext cx="2758667" cy="4377085"/>
          </a:xfrm>
        </p:spPr>
      </p:pic>
    </p:spTree>
    <p:extLst>
      <p:ext uri="{BB962C8B-B14F-4D97-AF65-F5344CB8AC3E}">
        <p14:creationId xmlns:p14="http://schemas.microsoft.com/office/powerpoint/2010/main" val="24414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6632"/>
            <a:ext cx="4169044" cy="5724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60648"/>
            <a:ext cx="3024336" cy="4691063"/>
          </a:xfrm>
        </p:spPr>
        <p:txBody>
          <a:bodyPr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Васильевич Суворов – один из великих полководцев. Его боялись противники и любили солдаты. Он был мудр и бесстрашен. Начав службу в армии с самого малого, Суворов достиг не просто высокого, но почти невероятно огромного чина - генералиссимуса.</a:t>
            </a:r>
          </a:p>
        </p:txBody>
      </p:sp>
    </p:spTree>
    <p:extLst>
      <p:ext uri="{BB962C8B-B14F-4D97-AF65-F5344CB8AC3E}">
        <p14:creationId xmlns:p14="http://schemas.microsoft.com/office/powerpoint/2010/main" val="24628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292999" cy="5724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60648"/>
            <a:ext cx="3312368" cy="5865515"/>
          </a:xfrm>
        </p:spPr>
        <p:txBody>
          <a:bodyPr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Суворов родился в 1730 году. Он рос болезненным и слабым мальчиком. Но, решив стать военным, Александр закаливает и тренирует свой организм и становится выносливым юношей. Приобретенная в детстве выносливость поможет Суворову переносить вместе с солдатами все трудности военных походов.</a:t>
            </a:r>
          </a:p>
        </p:txBody>
      </p:sp>
    </p:spTree>
    <p:extLst>
      <p:ext uri="{BB962C8B-B14F-4D97-AF65-F5344CB8AC3E}">
        <p14:creationId xmlns:p14="http://schemas.microsoft.com/office/powerpoint/2010/main" val="41154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Памятник артиллеристам батареи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С. </a:t>
            </a:r>
            <a:r>
              <a:rPr lang="ru-RU" sz="3600" b="1" dirty="0" err="1">
                <a:solidFill>
                  <a:srgbClr val="FF0000"/>
                </a:solidFill>
              </a:rPr>
              <a:t>Оганова</a:t>
            </a:r>
            <a:r>
              <a:rPr lang="ru-RU" sz="3600" b="1" dirty="0">
                <a:solidFill>
                  <a:srgbClr val="FF0000"/>
                </a:solidFill>
              </a:rPr>
              <a:t> и С. Вавилова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84784"/>
            <a:ext cx="5760000" cy="4320000"/>
          </a:xfrm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192268" cy="568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60648"/>
            <a:ext cx="3168352" cy="4691063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1799 году Суворов вёл своих «чудо- богатырей» через Альпийские горы, через пропасти и стремнины. Трудно было солдатам в походе. Но они сохраняли бодрость духа, потому что их вёл Суворов. С хорошим командиром удваивалось мужество, удесятерялись силы. И опять победа досталась Суворову и его войску. Русский штык прорвался сквозь Альпы!</a:t>
            </a:r>
          </a:p>
        </p:txBody>
      </p:sp>
    </p:spTree>
    <p:extLst>
      <p:ext uri="{BB962C8B-B14F-4D97-AF65-F5344CB8AC3E}">
        <p14:creationId xmlns:p14="http://schemas.microsoft.com/office/powerpoint/2010/main" val="35263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eaef78499d5e60fc5b9b4151984d4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548680"/>
            <a:ext cx="4906888" cy="43531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332656"/>
            <a:ext cx="2880320" cy="5793507"/>
          </a:xfrm>
        </p:spPr>
        <p:txBody>
          <a:bodyPr/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2016 году в Ростове-на-Дону на здании клуба «Юный летчик», которое расположено по улице Таганрогской 147, установили мемориальную доску имени Героя России Дмитрия Петрова.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5388112" cy="4176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260648"/>
            <a:ext cx="2736304" cy="4691063"/>
          </a:xfrm>
        </p:spPr>
        <p:txBody>
          <a:bodyPr/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1986 по 1991 гг. Дмитрий Петров обучался в клубе «Юный летчик», где совершил свой первый парашютный прыжок в 15 лет. Окончил Рязанское высшее училище ВДВ. Как патриот Родины, в Чечню поехал добровольцем. 29 февраля 6-я рота 104-го полка ВДВ вступила в бой с превосходящими силами бандитов у села Улус-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двое суток вела неравный бой, уничтожив более 600 боевиков. 84 десантника погибли, не пропустив бандитов через свои позиции. В этом бою пал смертью Героя и Петров Дима.</a:t>
            </a:r>
          </a:p>
        </p:txBody>
      </p:sp>
    </p:spTree>
    <p:extLst>
      <p:ext uri="{BB962C8B-B14F-4D97-AF65-F5344CB8AC3E}">
        <p14:creationId xmlns:p14="http://schemas.microsoft.com/office/powerpoint/2010/main" val="27889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656"/>
            <a:ext cx="5111750" cy="34045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260648"/>
            <a:ext cx="2720281" cy="4691063"/>
          </a:xfrm>
        </p:spPr>
        <p:txBody>
          <a:bodyPr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курсантов клуба «Юный летчик» есть с кого брать пример. На сегодняшний день около 20 выпускников клуба проходят службу в соединениях и частях 4 Воздушной армии, добросовестно выполняя свой долг по защите воздушных рубежей юга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831224411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868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32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0"/>
            <a:ext cx="5111750" cy="36568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88640"/>
            <a:ext cx="2952328" cy="5937523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артиллеристам  батареи 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Оганова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С. Вавилова был открыт 8 мая 1983 года в поселке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Военвед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пересечении улиц Таганрогская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Оганова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Многофигурная композиция показывает один из героических моментов кровопролитного сражения на западной окраине Ростова. На высоком постаменте установлена пушка и изображены пять артиллеристов, совершивших бессмертный подвиг под Ростова-на-Дону. </a:t>
            </a:r>
          </a:p>
        </p:txBody>
      </p:sp>
    </p:spTree>
    <p:extLst>
      <p:ext uri="{BB962C8B-B14F-4D97-AF65-F5344CB8AC3E}">
        <p14:creationId xmlns:p14="http://schemas.microsoft.com/office/powerpoint/2010/main" val="20324518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027302" cy="1143000"/>
          </a:xfrm>
        </p:spPr>
        <p:txBody>
          <a:bodyPr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бойцам артиллеристам батареи С.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Оганова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С. Вавилова был воздвигнут в 1983 году. Архитектор  - С.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Хасабов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скульпторы – П. Кочетков, Е. Кочеткова.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56792"/>
            <a:ext cx="5723046" cy="4068000"/>
          </a:xfrm>
        </p:spPr>
      </p:pic>
    </p:spTree>
    <p:extLst>
      <p:ext uri="{BB962C8B-B14F-4D97-AF65-F5344CB8AC3E}">
        <p14:creationId xmlns:p14="http://schemas.microsoft.com/office/powerpoint/2010/main" val="353552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70609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ГЕРОЕВ АРТИЛЛЕРИСТОВ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0927" y="966738"/>
            <a:ext cx="2462146" cy="822896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АНДРЕЕВИЧ  ОГАНОВ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27" y="1875632"/>
            <a:ext cx="2462146" cy="3600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56177" y="966738"/>
            <a:ext cx="2736304" cy="822896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ВАСИЛЬЕВИЧ ВАВИЛОВ</a:t>
            </a:r>
            <a:endParaRPr lang="ru-RU" sz="1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79" y="1961406"/>
            <a:ext cx="2408021" cy="3600000"/>
          </a:xfrm>
        </p:spPr>
      </p:pic>
    </p:spTree>
    <p:extLst>
      <p:ext uri="{BB962C8B-B14F-4D97-AF65-F5344CB8AC3E}">
        <p14:creationId xmlns:p14="http://schemas.microsoft.com/office/powerpoint/2010/main" val="1832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яростные атаки врага были отбиты отважными артиллеристами. Подбито, поражено 22 вражеских танка. Храбрые бойцы батареи героически погибли, но с честью выполнили боевой приказ командования. Ни один вражеский танк 17-18 ноября 1941 года не прошел через занимаемый ими рубеж обороны.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4038600" cy="2814254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808316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3578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доска герою Советского Союза  Н.Ф. Гастелло.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1934 -1939 годах в этом доме жил Николай Гастелло.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297746" cy="43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79609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922114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ГАСТЕЛЛО НИКОЛАЙ ФРАНЦЕВИЧ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23.04.1907 – 26.06.1941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319634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258693" cy="4525963"/>
          </a:xfrm>
        </p:spPr>
      </p:pic>
    </p:spTree>
    <p:extLst>
      <p:ext uri="{BB962C8B-B14F-4D97-AF65-F5344CB8AC3E}">
        <p14:creationId xmlns:p14="http://schemas.microsoft.com/office/powerpoint/2010/main" val="16470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88" y="125760"/>
            <a:ext cx="7931224" cy="1143000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июня1941года, в первый день войны, москвич Николай Гастелло на митинге своего полка сказал: «Чтобы не ждало нас впереди, все пройдем, все выдержим. Никакой силе нас не сломать, никакой силе нас не сдержать!»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4417667" cy="3096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016031" cy="4525963"/>
          </a:xfrm>
        </p:spPr>
      </p:pic>
    </p:spTree>
    <p:extLst>
      <p:ext uri="{BB962C8B-B14F-4D97-AF65-F5344CB8AC3E}">
        <p14:creationId xmlns:p14="http://schemas.microsoft.com/office/powerpoint/2010/main" val="3887299265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9 мая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</Template>
  <TotalTime>309</TotalTime>
  <Words>824</Words>
  <Application>Microsoft Office PowerPoint</Application>
  <PresentationFormat>Экран (4:3)</PresentationFormat>
  <Paragraphs>28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9 мая </vt:lpstr>
      <vt:lpstr>ПАМЯТНИКИ И ПАМЯТНЫЕ МЕСТА ОКТЯБРЬСКОГО РАЙОНА ГОРОДА РОСТОВА-НА-ДОНУ</vt:lpstr>
      <vt:lpstr>Памятник артиллеристам батареи  С. Оганова и С. Вавилова </vt:lpstr>
      <vt:lpstr>Презентация PowerPoint</vt:lpstr>
      <vt:lpstr>Памятник бойцам артиллеристам батареи С. Оганова и С. Вавилова был воздвигнут в 1983 году. Архитектор  - С. Хасабов, скульпторы – П. Кочетков, Е. Кочеткова.</vt:lpstr>
      <vt:lpstr>ПОДВИГ ГЕРОЕВ АРТИЛЛЕРИСТОВ</vt:lpstr>
      <vt:lpstr>Три яростные атаки врага были отбиты отважными артиллеристами. Подбито, поражено 22 вражеских танка. Храбрые бойцы батареи героически погибли, но с честью выполнили боевой приказ командования. Ни один вражеский танк 17-18 ноября 1941 года не прошел через занимаемый ими рубеж обороны. </vt:lpstr>
      <vt:lpstr> Мемориальная доска герою Советского Союза  Н.Ф. Гастелло. В 1934 -1939 годах в этом доме жил Николай Гастелло. </vt:lpstr>
      <vt:lpstr>ГАСТЕЛЛО НИКОЛАЙ ФРАНЦЕВИЧ 23.04.1907 – 26.06.1941</vt:lpstr>
      <vt:lpstr>22 июня1941года, в первый день войны, москвич Николай Гастелло на митинге своего полка сказал: «Чтобы не ждало нас впереди, все пройдем, все выдержим. Никакой силе нас не сломать, никакой силе нас не сдержать!»</vt:lpstr>
      <vt:lpstr>Весной 1941 года Николай Гастелло, пройдя переподготовку, освоил самолет ДБ – 3ф</vt:lpstr>
      <vt:lpstr>26 июня 1941 года экипаж под командованием капитана Н.Ф. Гастелло в составе лейтенанта А.А. Бурденюка, лейтенанта Н.Н. Скоробогатова и старшего сержанта А.А. Калинина на самолете ДМ – 3ф вылетели на бомбежку мотоколонны фашистских войск. Огнем зенитной артиллерии самолет Гастелло был подбит. Вражеский снаряд повредил  топливный бак, и Гастелло совершил огненный таран – направил горящую машину на колонну врага. Весь экипаж погиб. </vt:lpstr>
      <vt:lpstr>Указом Президиума Верховного совета СССР от 26.07.1941 г. Гастелло был посмертно удостоен звания «Герой Советского Союза» с вручением медали «Золотая звезда» и ордена Ленина</vt:lpstr>
      <vt:lpstr>Памятник Маршалу авиации, летчику-асу, трижды Герою Советского Союза Александру Покрышкину открыли 2 сентября 2015 г. в Октябрьском районе, в школе №110. Школе присвоено почетное звание – школа им. Маршала авиации А. И. Покрышкина.</vt:lpstr>
      <vt:lpstr>Презентация PowerPoint</vt:lpstr>
      <vt:lpstr>Презентация PowerPoint</vt:lpstr>
      <vt:lpstr>Всю свою жизнь Александр Иванович Покрышкин был олицетворением сильного, честного, ответственного, справедливого человека. Всегда и во всем. Трижды Герой Советского Союза А. И. Покрышкин награжден множеством орденов и медалей. Его именем названы улицы российских городов.</vt:lpstr>
      <vt:lpstr>В мае 2011 года в ростовском лицее № 27 открыли бюст великого русского полководца Александра Суворова. Лицею присвоено почетное звание А.В. Суворова.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1</dc:creator>
  <cp:lastModifiedBy>Виктория</cp:lastModifiedBy>
  <cp:revision>70</cp:revision>
  <dcterms:created xsi:type="dcterms:W3CDTF">2015-03-31T17:15:41Z</dcterms:created>
  <dcterms:modified xsi:type="dcterms:W3CDTF">2017-02-27T05:56:08Z</dcterms:modified>
</cp:coreProperties>
</file>