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71" r:id="rId5"/>
    <p:sldId id="259" r:id="rId6"/>
    <p:sldId id="27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0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ДЕТИ – ГЕРОИ Великой отечественной войны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воспитателя высшей категории МБДОУ № 19 </a:t>
            </a:r>
            <a:r>
              <a:rPr lang="ru-RU" dirty="0" err="1" smtClean="0"/>
              <a:t>Тюнтяевой</a:t>
            </a:r>
            <a:r>
              <a:rPr lang="ru-RU" dirty="0" smtClean="0"/>
              <a:t> Оксаны Анатольевны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637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ВИТЯ ЧЕРЕВИЧКИН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950" y="522399"/>
            <a:ext cx="7295999" cy="5472000"/>
          </a:xfrm>
        </p:spPr>
      </p:pic>
    </p:spTree>
    <p:extLst>
      <p:ext uri="{BB962C8B-B14F-4D97-AF65-F5344CB8AC3E}">
        <p14:creationId xmlns:p14="http://schemas.microsoft.com/office/powerpoint/2010/main" val="357365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481" y="5058383"/>
            <a:ext cx="8537676" cy="152940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ПАМЯТНИК ВИТЕ ЧЕРЕВИЧКИНУ УСТАНОВЛЕН В РОСТОВЕ-НА-ДОНУ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418" y="424111"/>
            <a:ext cx="6527999" cy="4896000"/>
          </a:xfrm>
        </p:spPr>
      </p:pic>
    </p:spTree>
    <p:extLst>
      <p:ext uri="{BB962C8B-B14F-4D97-AF65-F5344CB8AC3E}">
        <p14:creationId xmlns:p14="http://schemas.microsoft.com/office/powerpoint/2010/main" val="3385694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НАДЯ БОГДАНОВА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80667"/>
            <a:ext cx="5135999" cy="3852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06" y="280667"/>
            <a:ext cx="5147058" cy="3852000"/>
          </a:xfrm>
        </p:spPr>
      </p:pic>
    </p:spTree>
    <p:extLst>
      <p:ext uri="{BB962C8B-B14F-4D97-AF65-F5344CB8AC3E}">
        <p14:creationId xmlns:p14="http://schemas.microsoft.com/office/powerpoint/2010/main" val="208690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ВОЛОДЯ ДУБИНИН. В ГОРОДЕ ЧЕЛЯБИНСКЕ  УСТАНОВЛЕН  ПАМЯТНИК ПИОНЕРУ-ГЕРОЮ.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51631"/>
            <a:ext cx="5291367" cy="396000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64" y="351631"/>
            <a:ext cx="5279999" cy="3960000"/>
          </a:xfrm>
        </p:spPr>
      </p:pic>
    </p:spTree>
    <p:extLst>
      <p:ext uri="{BB962C8B-B14F-4D97-AF65-F5344CB8AC3E}">
        <p14:creationId xmlns:p14="http://schemas.microsoft.com/office/powerpoint/2010/main" val="1906269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466" y="5528192"/>
            <a:ext cx="8534400" cy="150706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   НИКТО </a:t>
            </a:r>
            <a:r>
              <a:rPr lang="ru-RU" sz="2800" dirty="0" smtClean="0"/>
              <a:t>НЕ ЗАБЫТ И НИЧТО НЕ ЗАБЫТО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14" y="399091"/>
            <a:ext cx="7103999" cy="5328000"/>
          </a:xfrm>
        </p:spPr>
      </p:pic>
    </p:spTree>
    <p:extLst>
      <p:ext uri="{BB962C8B-B14F-4D97-AF65-F5344CB8AC3E}">
        <p14:creationId xmlns:p14="http://schemas.microsoft.com/office/powerpoint/2010/main" val="2232942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844" y="4583585"/>
            <a:ext cx="8534400" cy="1507067"/>
          </a:xfrm>
        </p:spPr>
        <p:txBody>
          <a:bodyPr>
            <a:noAutofit/>
          </a:bodyPr>
          <a:lstStyle/>
          <a:p>
            <a:r>
              <a:rPr lang="ru-RU" sz="1600" dirty="0"/>
              <a:t>Мне не нравится слово «Война» -</a:t>
            </a:r>
            <a:br>
              <a:rPr lang="ru-RU" sz="1600" dirty="0"/>
            </a:br>
            <a:r>
              <a:rPr lang="ru-RU" sz="1600" dirty="0"/>
              <a:t>В пятнах черного грязного цвета.</a:t>
            </a:r>
            <a:br>
              <a:rPr lang="ru-RU" sz="1600" dirty="0"/>
            </a:br>
            <a:r>
              <a:rPr lang="ru-RU" sz="1600" dirty="0"/>
              <a:t>И душа замирает, больна,</a:t>
            </a:r>
            <a:br>
              <a:rPr lang="ru-RU" sz="1600" dirty="0"/>
            </a:br>
            <a:r>
              <a:rPr lang="ru-RU" sz="1600" dirty="0"/>
              <a:t>Когда слово вдруг слышится это…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 страшном слове – пожары и боль,</a:t>
            </a:r>
            <a:br>
              <a:rPr lang="ru-RU" sz="1600" dirty="0"/>
            </a:br>
            <a:r>
              <a:rPr lang="ru-RU" sz="1600" dirty="0"/>
              <a:t>И развалин кровавые пятна.</a:t>
            </a:r>
            <a:br>
              <a:rPr lang="ru-RU" sz="1600" dirty="0"/>
            </a:br>
            <a:r>
              <a:rPr lang="ru-RU" sz="1600" dirty="0"/>
              <a:t>Ты сегодня меня не неволь –</a:t>
            </a:r>
            <a:br>
              <a:rPr lang="ru-RU" sz="1600" dirty="0"/>
            </a:br>
            <a:r>
              <a:rPr lang="ru-RU" sz="1600" dirty="0"/>
              <a:t>Мне о ней говорить неприятно!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044" y="643647"/>
            <a:ext cx="6778243" cy="4500000"/>
          </a:xfrm>
        </p:spPr>
      </p:pic>
    </p:spTree>
    <p:extLst>
      <p:ext uri="{BB962C8B-B14F-4D97-AF65-F5344CB8AC3E}">
        <p14:creationId xmlns:p14="http://schemas.microsoft.com/office/powerpoint/2010/main" val="2131440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- герои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008" y="267511"/>
            <a:ext cx="7967999" cy="5976000"/>
          </a:xfrm>
        </p:spPr>
      </p:pic>
    </p:spTree>
    <p:extLst>
      <p:ext uri="{BB962C8B-B14F-4D97-AF65-F5344CB8AC3E}">
        <p14:creationId xmlns:p14="http://schemas.microsoft.com/office/powerpoint/2010/main" val="2259285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ВАЛЯ КОТИК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6" y="278060"/>
            <a:ext cx="5500000" cy="3960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758" y="278060"/>
            <a:ext cx="5279999" cy="3960000"/>
          </a:xfrm>
        </p:spPr>
      </p:pic>
    </p:spTree>
    <p:extLst>
      <p:ext uri="{BB962C8B-B14F-4D97-AF65-F5344CB8AC3E}">
        <p14:creationId xmlns:p14="http://schemas.microsoft.com/office/powerpoint/2010/main" val="215702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В Москве установлен памятник </a:t>
            </a:r>
            <a:br>
              <a:rPr lang="ru-RU" dirty="0" smtClean="0"/>
            </a:br>
            <a:r>
              <a:rPr lang="ru-RU" dirty="0" smtClean="0"/>
              <a:t>     пионеру-герою вале котику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645" y="301605"/>
            <a:ext cx="7766305" cy="4428000"/>
          </a:xfrm>
        </p:spPr>
      </p:pic>
    </p:spTree>
    <p:extLst>
      <p:ext uri="{BB962C8B-B14F-4D97-AF65-F5344CB8AC3E}">
        <p14:creationId xmlns:p14="http://schemas.microsoft.com/office/powerpoint/2010/main" val="3461583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МАРАТ КАЗЕЙ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97" y="105986"/>
            <a:ext cx="3475266" cy="4716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243" y="666344"/>
            <a:ext cx="6815999" cy="5112000"/>
          </a:xfrm>
        </p:spPr>
      </p:pic>
    </p:spTree>
    <p:extLst>
      <p:ext uri="{BB962C8B-B14F-4D97-AF65-F5344CB8AC3E}">
        <p14:creationId xmlns:p14="http://schemas.microsoft.com/office/powerpoint/2010/main" val="2250174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</a:t>
            </a:r>
            <a:r>
              <a:rPr lang="ru-RU" dirty="0" err="1" smtClean="0"/>
              <a:t>марату</a:t>
            </a:r>
            <a:r>
              <a:rPr lang="ru-RU" dirty="0" smtClean="0"/>
              <a:t> </a:t>
            </a:r>
            <a:r>
              <a:rPr lang="ru-RU" dirty="0" err="1" smtClean="0"/>
              <a:t>казею</a:t>
            </a:r>
            <a:r>
              <a:rPr lang="ru-RU" dirty="0" smtClean="0"/>
              <a:t> в городе-герое Минске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627975"/>
            <a:ext cx="5318184" cy="3600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12" y="609975"/>
            <a:ext cx="4847999" cy="3636000"/>
          </a:xfrm>
        </p:spPr>
      </p:pic>
    </p:spTree>
    <p:extLst>
      <p:ext uri="{BB962C8B-B14F-4D97-AF65-F5344CB8AC3E}">
        <p14:creationId xmlns:p14="http://schemas.microsoft.com/office/powerpoint/2010/main" val="154788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Зина </a:t>
            </a:r>
            <a:r>
              <a:rPr lang="ru-RU" dirty="0" err="1" smtClean="0"/>
              <a:t>портнова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768" y="412959"/>
            <a:ext cx="7343999" cy="5508000"/>
          </a:xfrm>
        </p:spPr>
      </p:pic>
    </p:spTree>
    <p:extLst>
      <p:ext uri="{BB962C8B-B14F-4D97-AF65-F5344CB8AC3E}">
        <p14:creationId xmlns:p14="http://schemas.microsoft.com/office/powerpoint/2010/main" val="2177463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104150"/>
            <a:ext cx="8534400" cy="150706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ЛЕНИНГРАДЕ БЫЛ УСТАНОВЛЕН ПАМЯТНИК ЗИНЕ ПОРТНОВОЙ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22" y="316150"/>
            <a:ext cx="6383999" cy="4788000"/>
          </a:xfrm>
        </p:spPr>
      </p:pic>
    </p:spTree>
    <p:extLst>
      <p:ext uri="{BB962C8B-B14F-4D97-AF65-F5344CB8AC3E}">
        <p14:creationId xmlns:p14="http://schemas.microsoft.com/office/powerpoint/2010/main" val="234002306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76</TotalTime>
  <Words>82</Words>
  <Application>Microsoft Office PowerPoint</Application>
  <PresentationFormat>Широкоэкранный</PresentationFormat>
  <Paragraphs>15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Century Gothic</vt:lpstr>
      <vt:lpstr>Wingdings 3</vt:lpstr>
      <vt:lpstr>Сектор</vt:lpstr>
      <vt:lpstr>ДЕТИ – ГЕРОИ Великой отечественной войны</vt:lpstr>
      <vt:lpstr>Мне не нравится слово «Война» - В пятнах черного грязного цвета. И душа замирает, больна, Когда слово вдруг слышится это…  В страшном слове – пожары и боль, И развалин кровавые пятна. Ты сегодня меня не неволь – Мне о ней говорить неприятно!</vt:lpstr>
      <vt:lpstr>Дети - герои</vt:lpstr>
      <vt:lpstr>                                ВАЛЯ КОТИК </vt:lpstr>
      <vt:lpstr>   В Москве установлен памятник       пионеру-герою вале котику  </vt:lpstr>
      <vt:lpstr>МАРАТ КАЗЕЙ</vt:lpstr>
      <vt:lpstr>Памятник марату казею в городе-герое Минске</vt:lpstr>
      <vt:lpstr>Зина портнова </vt:lpstr>
      <vt:lpstr>В ЛЕНИНГРАДЕ БЫЛ УСТАНОВЛЕН ПАМЯТНИК ЗИНЕ ПОРТНОВОЙ</vt:lpstr>
      <vt:lpstr>ВИТЯ ЧЕРЕВИЧКИН </vt:lpstr>
      <vt:lpstr>ПАМЯТНИК ВИТЕ ЧЕРЕВИЧКИНУ УСТАНОВЛЕН В РОСТОВЕ-НА-ДОНУ</vt:lpstr>
      <vt:lpstr>                        НАДЯ БОГДАНОВА</vt:lpstr>
      <vt:lpstr>    ВОЛОДЯ ДУБИНИН. В ГОРОДЕ ЧЕЛЯБИНСКЕ  УСТАНОВЛЕН  ПАМЯТНИК ПИОНЕРУ-ГЕРОЮ.</vt:lpstr>
      <vt:lpstr>                  НИКТО НЕ ЗАБЫТ И НИЧТО НЕ ЗАБЫТО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– ГЕРОИ Великой отечественной войны</dc:title>
  <dc:creator>Del</dc:creator>
  <cp:lastModifiedBy>Del</cp:lastModifiedBy>
  <cp:revision>20</cp:revision>
  <dcterms:created xsi:type="dcterms:W3CDTF">2016-11-28T16:33:30Z</dcterms:created>
  <dcterms:modified xsi:type="dcterms:W3CDTF">2016-11-29T19:06:57Z</dcterms:modified>
</cp:coreProperties>
</file>